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30279975" cy="42808525"/>
  <p:notesSz cx="6797675" cy="9926638"/>
  <p:defaultTextStyle>
    <a:defPPr>
      <a:defRPr lang="en-US"/>
    </a:defPPr>
    <a:lvl1pPr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2087563" indent="-1630363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4175125" indent="-326072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6264275" indent="-4892675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8351838" indent="-6523038" algn="l" defTabSz="4175125" rtl="0" fontAlgn="base">
      <a:spcBef>
        <a:spcPct val="0"/>
      </a:spcBef>
      <a:spcAft>
        <a:spcPct val="0"/>
      </a:spcAft>
      <a:defRPr sz="8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8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8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8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8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3483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3A302"/>
    <a:srgbClr val="21446E"/>
    <a:srgbClr val="5E81AB"/>
    <a:srgbClr val="FFC2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8" autoAdjust="0"/>
    <p:restoredTop sz="94660"/>
  </p:normalViewPr>
  <p:slideViewPr>
    <p:cSldViewPr>
      <p:cViewPr>
        <p:scale>
          <a:sx n="40" d="100"/>
          <a:sy n="40" d="100"/>
        </p:scale>
        <p:origin x="-1086" y="5094"/>
      </p:cViewPr>
      <p:guideLst>
        <p:guide orient="horz" pos="13483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998" y="13298398"/>
            <a:ext cx="25737979" cy="917608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1996" y="24258164"/>
            <a:ext cx="21195983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F94463-61BF-45B9-AD38-DEDCD9342DF1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96002D-C1B3-410A-B869-71AA4A8B0E6E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9231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0E1F51-7F26-41D9-BAC4-70ED54D9D25B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39EAC5-AE2B-4BFB-B887-3B8A35127DC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482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64734" y="2289072"/>
            <a:ext cx="5109748" cy="4869469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5501" y="2289072"/>
            <a:ext cx="14824573" cy="4869469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49751F-94B7-4CD3-B39B-23554A67BFE3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08C89-E623-43C0-8A99-7CFD974FE4D0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18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2B6E8-DE8A-4845-BCCD-B37066FF8E14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5CDD2-7AA4-4CC7-BF52-36F73AC3871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765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1910" y="27508442"/>
            <a:ext cx="25737979" cy="8502249"/>
          </a:xfrm>
        </p:spPr>
        <p:txBody>
          <a:bodyPr anchor="t"/>
          <a:lstStyle>
            <a:lvl1pPr algn="l">
              <a:defRPr sz="183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91910" y="18144085"/>
            <a:ext cx="25737979" cy="9364360"/>
          </a:xfrm>
        </p:spPr>
        <p:txBody>
          <a:bodyPr anchor="b"/>
          <a:lstStyle>
            <a:lvl1pPr marL="0" indent="0">
              <a:buNone/>
              <a:defRPr sz="9100">
                <a:solidFill>
                  <a:schemeClr val="tx1">
                    <a:tint val="75000"/>
                  </a:schemeClr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8A6BEC-54F8-4281-A54D-7AB2266030AC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D980D2-5645-4673-995D-06ABF6248939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97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35501" y="13318210"/>
            <a:ext cx="9967158" cy="37665561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07326" y="13318210"/>
            <a:ext cx="9967158" cy="37665561"/>
          </a:xfrm>
        </p:spPr>
        <p:txBody>
          <a:bodyPr/>
          <a:lstStyle>
            <a:lvl1pPr>
              <a:defRPr sz="12800"/>
            </a:lvl1pPr>
            <a:lvl2pPr>
              <a:defRPr sz="11000"/>
            </a:lvl2pPr>
            <a:lvl3pPr>
              <a:defRPr sz="91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B47847-5C9F-4C00-8570-BD2AC1A9A8BA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FE1670-3E32-450C-BD08-C5C48AE26D16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224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999" y="1714326"/>
            <a:ext cx="27251978" cy="713475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4001" y="9582373"/>
            <a:ext cx="13378914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14001" y="13575850"/>
            <a:ext cx="13378914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1810" y="9582373"/>
            <a:ext cx="13384168" cy="3993477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10" y="13575850"/>
            <a:ext cx="13384168" cy="24664452"/>
          </a:xfrm>
        </p:spPr>
        <p:txBody>
          <a:bodyPr/>
          <a:lstStyle>
            <a:lvl1pPr>
              <a:defRPr sz="11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4F0D3-BA65-4DF2-8E09-9F08905E804E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B3E4E-60E1-4F20-99F1-AE1DA3138D9D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701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315EC8-EBB6-45F8-95FE-10CF0A457661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76877-A5F0-4A0B-B4A0-A8CFD27D72C1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925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EAF051-0ED6-4E00-A4D9-2E5C1ACD4220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B09B3-A888-4DAE-AA04-A6EC1710EBE8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451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001" y="1704415"/>
            <a:ext cx="9961904" cy="7253667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38629" y="1704417"/>
            <a:ext cx="16927349" cy="36535892"/>
          </a:xfrm>
        </p:spPr>
        <p:txBody>
          <a:bodyPr/>
          <a:lstStyle>
            <a:lvl1pPr>
              <a:defRPr sz="14600"/>
            </a:lvl1pPr>
            <a:lvl2pPr>
              <a:defRPr sz="12800"/>
            </a:lvl2pPr>
            <a:lvl3pPr>
              <a:defRPr sz="11000"/>
            </a:lvl3pPr>
            <a:lvl4pPr>
              <a:defRPr sz="9100"/>
            </a:lvl4pPr>
            <a:lvl5pPr>
              <a:defRPr sz="91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14001" y="8958084"/>
            <a:ext cx="9961904" cy="29282225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5470D5-7CB3-40DE-8717-C01D32A70270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CDF30-ECEF-431B-9FE9-42B7F2DFC8EA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76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5087" y="29965970"/>
            <a:ext cx="18167985" cy="3537654"/>
          </a:xfrm>
        </p:spPr>
        <p:txBody>
          <a:bodyPr anchor="b"/>
          <a:lstStyle>
            <a:lvl1pPr algn="l">
              <a:defRPr sz="9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35087" y="3825019"/>
            <a:ext cx="18167985" cy="25685115"/>
          </a:xfrm>
        </p:spPr>
        <p:txBody>
          <a:bodyPr rtlCol="0">
            <a:normAutofit/>
          </a:bodyPr>
          <a:lstStyle>
            <a:lvl1pPr marL="0" indent="0">
              <a:buNone/>
              <a:defRPr sz="146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35087" y="33503624"/>
            <a:ext cx="18167985" cy="5024051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E2BFB-86CD-429C-B868-A17C6BDC107A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3E14E-78EE-46B9-99DD-CFF53AB88B75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942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14475" y="1714500"/>
            <a:ext cx="27251025" cy="713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14475" y="9988550"/>
            <a:ext cx="27251025" cy="2825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7643" tIns="208822" rIns="417643" bIns="2088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t-LT" smtClean="0"/>
              <a:t>Click to edit Master text styles</a:t>
            </a:r>
          </a:p>
          <a:p>
            <a:pPr lvl="1"/>
            <a:r>
              <a:rPr lang="en-US" altLang="lt-LT" smtClean="0"/>
              <a:t>Second level</a:t>
            </a:r>
          </a:p>
          <a:p>
            <a:pPr lvl="2"/>
            <a:r>
              <a:rPr lang="en-US" altLang="lt-LT" smtClean="0"/>
              <a:t>Third level</a:t>
            </a:r>
          </a:p>
          <a:p>
            <a:pPr lvl="3"/>
            <a:r>
              <a:rPr lang="en-US" altLang="lt-LT" smtClean="0"/>
              <a:t>Fourth level</a:t>
            </a:r>
          </a:p>
          <a:p>
            <a:pPr lvl="4"/>
            <a:r>
              <a:rPr lang="en-US" altLang="lt-LT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4475" y="39676388"/>
            <a:ext cx="7064375" cy="2279650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 defTabSz="4176431" fontAlgn="auto">
              <a:spcBef>
                <a:spcPts val="0"/>
              </a:spcBef>
              <a:spcAft>
                <a:spcPts val="0"/>
              </a:spcAft>
              <a:defRPr sz="55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4E9B5D-B671-4864-A4EE-70698FA80CF1}" type="datetimeFigureOut">
              <a:rPr lang="en-US"/>
              <a:pPr>
                <a:defRPr/>
              </a:pPr>
              <a:t>12/9/2015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5738" y="39676388"/>
            <a:ext cx="9588500" cy="2279650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 defTabSz="4176431" fontAlgn="auto">
              <a:spcBef>
                <a:spcPts val="0"/>
              </a:spcBef>
              <a:spcAft>
                <a:spcPts val="0"/>
              </a:spcAft>
              <a:defRPr sz="55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701125" y="39676388"/>
            <a:ext cx="7064375" cy="2279650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 defTabSz="4176431" fontAlgn="auto">
              <a:spcBef>
                <a:spcPts val="0"/>
              </a:spcBef>
              <a:spcAft>
                <a:spcPts val="0"/>
              </a:spcAft>
              <a:defRPr sz="55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D51A27-C77B-4FCD-B681-790192F86BD2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5125" rtl="0" eaLnBrk="1" fontAlgn="base" hangingPunct="1">
        <a:spcBef>
          <a:spcPct val="0"/>
        </a:spcBef>
        <a:spcAft>
          <a:spcPct val="0"/>
        </a:spcAft>
        <a:defRPr sz="20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75125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2pPr>
      <a:lvl3pPr algn="ctr" defTabSz="4175125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3pPr>
      <a:lvl4pPr algn="ctr" defTabSz="4175125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4pPr>
      <a:lvl5pPr algn="ctr" defTabSz="4175125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5pPr>
      <a:lvl6pPr marL="457200" algn="ctr" defTabSz="4175125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6pPr>
      <a:lvl7pPr marL="914400" algn="ctr" defTabSz="4175125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7pPr>
      <a:lvl8pPr marL="1371600" algn="ctr" defTabSz="4175125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8pPr>
      <a:lvl9pPr marL="1828800" algn="ctr" defTabSz="4175125" rtl="0" eaLnBrk="1" fontAlgn="base" hangingPunct="1">
        <a:spcBef>
          <a:spcPct val="0"/>
        </a:spcBef>
        <a:spcAft>
          <a:spcPct val="0"/>
        </a:spcAft>
        <a:defRPr sz="20100">
          <a:solidFill>
            <a:schemeClr val="tx1"/>
          </a:solidFill>
          <a:latin typeface="Calibri" pitchFamily="34" charset="0"/>
        </a:defRPr>
      </a:lvl9pPr>
    </p:titleStyle>
    <p:bodyStyle>
      <a:lvl1pPr marL="1565275" indent="-1565275" algn="l" defTabSz="417512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4600" kern="1200">
          <a:solidFill>
            <a:schemeClr val="tx1"/>
          </a:solidFill>
          <a:latin typeface="+mn-lt"/>
          <a:ea typeface="+mn-ea"/>
          <a:cs typeface="+mn-cs"/>
        </a:defRPr>
      </a:lvl1pPr>
      <a:lvl2pPr marL="3392488" indent="-1304925" algn="l" defTabSz="417512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2800" kern="1200">
          <a:solidFill>
            <a:schemeClr val="tx1"/>
          </a:solidFill>
          <a:latin typeface="+mn-lt"/>
          <a:ea typeface="+mn-ea"/>
          <a:cs typeface="+mn-cs"/>
        </a:defRPr>
      </a:lvl2pPr>
      <a:lvl3pPr marL="5219700" indent="-1042988" algn="l" defTabSz="417512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7263" indent="-1042988" algn="l" defTabSz="417512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91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413" indent="-1042988" algn="l" defTabSz="4175125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91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5184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399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615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830" indent="-1044108" algn="l" defTabSz="4176431" rtl="0" eaLnBrk="1" latinLnBrk="0" hangingPunct="1">
        <a:spcBef>
          <a:spcPct val="20000"/>
        </a:spcBef>
        <a:buFont typeface="Arial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E81A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7"/>
          <p:cNvSpPr/>
          <p:nvPr/>
        </p:nvSpPr>
        <p:spPr>
          <a:xfrm>
            <a:off x="0" y="10967"/>
            <a:ext cx="6930522" cy="4318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9" name="Rectangle 7"/>
          <p:cNvSpPr/>
          <p:nvPr/>
        </p:nvSpPr>
        <p:spPr>
          <a:xfrm>
            <a:off x="23349452" y="-8960"/>
            <a:ext cx="6930522" cy="4318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" y="4866706"/>
            <a:ext cx="6930521" cy="37941820"/>
          </a:xfrm>
          <a:prstGeom prst="rect">
            <a:avLst/>
          </a:prstGeom>
          <a:solidFill>
            <a:srgbClr val="214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-1" y="4299421"/>
            <a:ext cx="30279975" cy="647700"/>
          </a:xfrm>
          <a:prstGeom prst="rect">
            <a:avLst/>
          </a:prstGeom>
          <a:solidFill>
            <a:srgbClr val="93A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930522" y="-19505"/>
            <a:ext cx="16418930" cy="4318926"/>
          </a:xfrm>
          <a:prstGeom prst="rect">
            <a:avLst/>
          </a:prstGeom>
          <a:solidFill>
            <a:srgbClr val="21446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lt-LT"/>
          </a:p>
        </p:txBody>
      </p:sp>
      <p:pic>
        <p:nvPicPr>
          <p:cNvPr id="3080" name="Picture 4" descr="F:\alll\logo_iow_englisch_rg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83081" y="1065122"/>
            <a:ext cx="5607893" cy="233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" descr="F:\BaltCoast\BaltCoast\Logo\baltcoas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" y="1413890"/>
            <a:ext cx="5590752" cy="1512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9919493" y="381864"/>
            <a:ext cx="10440987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lt-LT" sz="7200" b="1" dirty="0" err="1">
                <a:solidFill>
                  <a:schemeClr val="bg1"/>
                </a:solidFill>
                <a:latin typeface="+mn-lt"/>
              </a:rPr>
              <a:t>Title</a:t>
            </a:r>
            <a:r>
              <a:rPr lang="lt-LT" sz="7200" b="1" dirty="0">
                <a:solidFill>
                  <a:schemeClr val="bg1"/>
                </a:solidFill>
                <a:latin typeface="+mn-lt"/>
              </a:rPr>
              <a:t> </a:t>
            </a:r>
            <a:r>
              <a:rPr lang="lt-LT" sz="7200" b="1" dirty="0" err="1" smtClean="0">
                <a:solidFill>
                  <a:schemeClr val="bg1"/>
                </a:solidFill>
                <a:latin typeface="+mn-lt"/>
              </a:rPr>
              <a:t>Example</a:t>
            </a:r>
            <a:r>
              <a:rPr lang="lt-LT" sz="7200" b="1" dirty="0" smtClean="0">
                <a:solidFill>
                  <a:schemeClr val="bg1"/>
                </a:solidFill>
                <a:latin typeface="+mn-lt"/>
              </a:rPr>
              <a:t> 2</a:t>
            </a:r>
            <a:endParaRPr lang="lt-LT" sz="72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832222" y="1722482"/>
            <a:ext cx="17378362" cy="3046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lt-LT" sz="3600" dirty="0" err="1">
                <a:solidFill>
                  <a:schemeClr val="bg1"/>
                </a:solidFill>
                <a:latin typeface="+mn-lt"/>
              </a:rPr>
              <a:t>Author</a:t>
            </a:r>
            <a:r>
              <a:rPr lang="lt-LT" sz="3600" dirty="0">
                <a:solidFill>
                  <a:schemeClr val="bg1"/>
                </a:solidFill>
                <a:latin typeface="+mn-lt"/>
              </a:rPr>
              <a:t> 1 | </a:t>
            </a:r>
            <a:r>
              <a:rPr lang="lt-LT" sz="3600" dirty="0" err="1">
                <a:solidFill>
                  <a:schemeClr val="bg1"/>
                </a:solidFill>
                <a:latin typeface="+mn-lt"/>
              </a:rPr>
              <a:t>Author</a:t>
            </a:r>
            <a:r>
              <a:rPr lang="lt-LT" sz="3600" dirty="0">
                <a:solidFill>
                  <a:schemeClr val="bg1"/>
                </a:solidFill>
                <a:latin typeface="+mn-lt"/>
              </a:rPr>
              <a:t> 2 | </a:t>
            </a:r>
            <a:r>
              <a:rPr lang="lt-LT" sz="3600" dirty="0" err="1">
                <a:solidFill>
                  <a:schemeClr val="bg1"/>
                </a:solidFill>
                <a:latin typeface="+mn-lt"/>
              </a:rPr>
              <a:t>Author</a:t>
            </a:r>
            <a:r>
              <a:rPr lang="lt-LT" sz="3600" dirty="0">
                <a:solidFill>
                  <a:schemeClr val="bg1"/>
                </a:solidFill>
                <a:latin typeface="+mn-lt"/>
              </a:rPr>
              <a:t> 3 | </a:t>
            </a:r>
            <a:r>
              <a:rPr lang="lt-LT" sz="3600" dirty="0" err="1">
                <a:solidFill>
                  <a:schemeClr val="bg1"/>
                </a:solidFill>
                <a:latin typeface="+mn-lt"/>
              </a:rPr>
              <a:t>Author</a:t>
            </a:r>
            <a:r>
              <a:rPr lang="lt-LT" sz="3600" dirty="0">
                <a:solidFill>
                  <a:schemeClr val="bg1"/>
                </a:solidFill>
                <a:latin typeface="+mn-lt"/>
              </a:rPr>
              <a:t> 4</a:t>
            </a:r>
          </a:p>
          <a:p>
            <a:pPr>
              <a:defRPr/>
            </a:pPr>
            <a:r>
              <a:rPr lang="lt-LT" sz="2800" dirty="0" err="1">
                <a:solidFill>
                  <a:schemeClr val="bg1"/>
                </a:solidFill>
                <a:latin typeface="+mn-lt"/>
              </a:rPr>
              <a:t>Author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 1 (Institute, </a:t>
            </a:r>
            <a:r>
              <a:rPr lang="lt-LT" sz="2800" dirty="0" err="1">
                <a:solidFill>
                  <a:schemeClr val="bg1"/>
                </a:solidFill>
                <a:latin typeface="+mn-lt"/>
              </a:rPr>
              <a:t>city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lt-LT" sz="2800" dirty="0" err="1">
                <a:solidFill>
                  <a:schemeClr val="bg1"/>
                </a:solidFill>
                <a:latin typeface="+mn-lt"/>
              </a:rPr>
              <a:t>country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)</a:t>
            </a:r>
          </a:p>
          <a:p>
            <a:pPr>
              <a:defRPr/>
            </a:pPr>
            <a:r>
              <a:rPr lang="lt-LT" sz="2800" dirty="0" err="1">
                <a:solidFill>
                  <a:schemeClr val="bg1"/>
                </a:solidFill>
                <a:latin typeface="+mn-lt"/>
              </a:rPr>
              <a:t>Author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 2 (Institute, </a:t>
            </a:r>
            <a:r>
              <a:rPr lang="lt-LT" sz="2800" dirty="0" err="1">
                <a:solidFill>
                  <a:schemeClr val="bg1"/>
                </a:solidFill>
                <a:latin typeface="+mn-lt"/>
              </a:rPr>
              <a:t>city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lt-LT" sz="2800" dirty="0" err="1">
                <a:solidFill>
                  <a:schemeClr val="bg1"/>
                </a:solidFill>
                <a:latin typeface="+mn-lt"/>
              </a:rPr>
              <a:t>country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)</a:t>
            </a:r>
          </a:p>
          <a:p>
            <a:pPr>
              <a:defRPr/>
            </a:pPr>
            <a:r>
              <a:rPr lang="lt-LT" sz="2800" dirty="0" err="1">
                <a:solidFill>
                  <a:schemeClr val="bg1"/>
                </a:solidFill>
                <a:latin typeface="+mn-lt"/>
              </a:rPr>
              <a:t>Author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 3 (Institute, </a:t>
            </a:r>
            <a:r>
              <a:rPr lang="lt-LT" sz="2800" dirty="0" err="1">
                <a:solidFill>
                  <a:schemeClr val="bg1"/>
                </a:solidFill>
                <a:latin typeface="+mn-lt"/>
              </a:rPr>
              <a:t>city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lt-LT" sz="2800" dirty="0" err="1">
                <a:solidFill>
                  <a:schemeClr val="bg1"/>
                </a:solidFill>
                <a:latin typeface="+mn-lt"/>
              </a:rPr>
              <a:t>country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)</a:t>
            </a:r>
          </a:p>
          <a:p>
            <a:pPr>
              <a:defRPr/>
            </a:pPr>
            <a:r>
              <a:rPr lang="lt-LT" sz="2800" dirty="0" err="1">
                <a:solidFill>
                  <a:schemeClr val="bg1"/>
                </a:solidFill>
                <a:latin typeface="+mn-lt"/>
              </a:rPr>
              <a:t>Author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 4 (Institute, </a:t>
            </a:r>
            <a:r>
              <a:rPr lang="lt-LT" sz="2800" dirty="0" err="1">
                <a:solidFill>
                  <a:schemeClr val="bg1"/>
                </a:solidFill>
                <a:latin typeface="+mn-lt"/>
              </a:rPr>
              <a:t>city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, </a:t>
            </a:r>
            <a:r>
              <a:rPr lang="lt-LT" sz="2800" dirty="0" err="1">
                <a:solidFill>
                  <a:schemeClr val="bg1"/>
                </a:solidFill>
                <a:latin typeface="+mn-lt"/>
              </a:rPr>
              <a:t>country</a:t>
            </a:r>
            <a:r>
              <a:rPr lang="lt-LT" sz="2800" dirty="0">
                <a:solidFill>
                  <a:schemeClr val="bg1"/>
                </a:solidFill>
                <a:latin typeface="+mn-lt"/>
              </a:rPr>
              <a:t>)</a:t>
            </a:r>
          </a:p>
          <a:p>
            <a:pPr>
              <a:defRPr/>
            </a:pPr>
            <a:endParaRPr lang="lt-LT" sz="4000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901700" y="6001182"/>
            <a:ext cx="13714413" cy="192198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901700" y="6001182"/>
            <a:ext cx="13720763" cy="1776412"/>
          </a:xfrm>
          <a:prstGeom prst="rect">
            <a:avLst/>
          </a:prstGeom>
          <a:solidFill>
            <a:srgbClr val="93A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1479550" y="6474256"/>
            <a:ext cx="1292225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4800" b="1" dirty="0">
                <a:solidFill>
                  <a:srgbClr val="21446E"/>
                </a:solidFill>
                <a:latin typeface="+mn-lt"/>
              </a:rPr>
              <a:t>Systems Approach Framework (SAF)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6388" y="8250085"/>
            <a:ext cx="13039725" cy="3786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21446E"/>
                </a:solidFill>
                <a:latin typeface="+mn-lt"/>
              </a:rPr>
              <a:t>Systems Theory is about understanding complex and large-scale interactions based on our perceptions of the world. It requires broad multi-disciplinary experience as is represents a mixture of scientific knowledge and intuition needed to understand the behaviour of complex systems (Hopkins et al. 2011). </a:t>
            </a:r>
            <a:endParaRPr lang="de-DE" sz="4000" dirty="0">
              <a:solidFill>
                <a:srgbClr val="21446E"/>
              </a:solidFill>
              <a:latin typeface="+mn-lt"/>
            </a:endParaRPr>
          </a:p>
        </p:txBody>
      </p:sp>
      <p:pic>
        <p:nvPicPr>
          <p:cNvPr id="3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5264" y="12165579"/>
            <a:ext cx="6991350" cy="1090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014618" y="23391517"/>
            <a:ext cx="6203950" cy="1508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rgbClr val="21446E"/>
                </a:solidFill>
                <a:latin typeface="+mn-lt"/>
              </a:rPr>
              <a:t>Figure </a:t>
            </a:r>
            <a:r>
              <a:rPr lang="lt-LT" sz="2800" dirty="0">
                <a:solidFill>
                  <a:srgbClr val="21446E"/>
                </a:solidFill>
                <a:latin typeface="+mn-lt"/>
              </a:rPr>
              <a:t>1</a:t>
            </a:r>
            <a:r>
              <a:rPr lang="en-US" sz="2800" dirty="0">
                <a:solidFill>
                  <a:srgbClr val="21446E"/>
                </a:solidFill>
                <a:latin typeface="+mn-lt"/>
              </a:rPr>
              <a:t>: Diagram or map with explanation</a:t>
            </a:r>
            <a:endParaRPr lang="lt-LT" sz="2800" dirty="0">
              <a:solidFill>
                <a:srgbClr val="21446E"/>
              </a:solidFill>
              <a:latin typeface="+mn-lt"/>
            </a:endParaRPr>
          </a:p>
          <a:p>
            <a:pPr algn="ctr">
              <a:defRPr/>
            </a:pPr>
            <a:endParaRPr lang="lt-LT" sz="3600" dirty="0">
              <a:solidFill>
                <a:srgbClr val="21446E"/>
              </a:solidFill>
            </a:endParaRPr>
          </a:p>
        </p:txBody>
      </p:sp>
      <p:sp>
        <p:nvSpPr>
          <p:cNvPr id="3102" name="TextBox 46"/>
          <p:cNvSpPr txBox="1">
            <a:spLocks noChangeArrowheads="1"/>
          </p:cNvSpPr>
          <p:nvPr/>
        </p:nvSpPr>
        <p:spPr bwMode="auto">
          <a:xfrm>
            <a:off x="2035175" y="17300575"/>
            <a:ext cx="5518150" cy="1354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lt-LT" altLang="lt-LT"/>
          </a:p>
        </p:txBody>
      </p:sp>
      <p:sp>
        <p:nvSpPr>
          <p:cNvPr id="48" name="TextBox 47"/>
          <p:cNvSpPr txBox="1"/>
          <p:nvPr/>
        </p:nvSpPr>
        <p:spPr>
          <a:xfrm>
            <a:off x="1479550" y="12165579"/>
            <a:ext cx="5635625" cy="7480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>
                <a:solidFill>
                  <a:srgbClr val="21446E"/>
                </a:solidFill>
                <a:latin typeface="+mn-lt"/>
              </a:rPr>
              <a:t>Systems Theory is about understanding complex and large-scale interactions based on our perceptions of the world. It requires broad multi-disciplinary experience as is represents a mixture of scientific knowledge and intuition needed to understand the behaviour of complex systems</a:t>
            </a:r>
            <a:r>
              <a:rPr lang="lt-LT" sz="4000" dirty="0">
                <a:solidFill>
                  <a:srgbClr val="21446E"/>
                </a:solidFill>
                <a:latin typeface="+mn-lt"/>
              </a:rPr>
              <a:t>.</a:t>
            </a:r>
            <a:endParaRPr lang="lt-LT" sz="4000" dirty="0">
              <a:latin typeface="+mn-lt"/>
            </a:endParaRPr>
          </a:p>
        </p:txBody>
      </p:sp>
      <p:pic>
        <p:nvPicPr>
          <p:cNvPr id="3" name="Grafik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2182" y="40921017"/>
            <a:ext cx="5331402" cy="1490984"/>
          </a:xfrm>
          <a:prstGeom prst="rect">
            <a:avLst/>
          </a:prstGeom>
        </p:spPr>
      </p:pic>
      <p:pic>
        <p:nvPicPr>
          <p:cNvPr id="1028" name="Picture 4" descr="http://europa.eu/about-eu/basic-information/symbols/images/flag_yellow_high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60616" y="40921017"/>
            <a:ext cx="2230359" cy="1476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5" name="Rectangle 24"/>
          <p:cNvSpPr/>
          <p:nvPr/>
        </p:nvSpPr>
        <p:spPr>
          <a:xfrm>
            <a:off x="15642446" y="6005485"/>
            <a:ext cx="13714413" cy="907811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6" name="Rectangle 26"/>
          <p:cNvSpPr/>
          <p:nvPr/>
        </p:nvSpPr>
        <p:spPr>
          <a:xfrm flipV="1">
            <a:off x="15642446" y="6005485"/>
            <a:ext cx="13720763" cy="1776412"/>
          </a:xfrm>
          <a:prstGeom prst="rect">
            <a:avLst/>
          </a:prstGeom>
          <a:solidFill>
            <a:srgbClr val="93A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8" name="Rectangle 24"/>
          <p:cNvSpPr/>
          <p:nvPr/>
        </p:nvSpPr>
        <p:spPr>
          <a:xfrm>
            <a:off x="15671890" y="16142934"/>
            <a:ext cx="13714413" cy="116387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9" name="Rectangle 26"/>
          <p:cNvSpPr/>
          <p:nvPr/>
        </p:nvSpPr>
        <p:spPr>
          <a:xfrm flipV="1">
            <a:off x="15671890" y="16142934"/>
            <a:ext cx="13720763" cy="1776412"/>
          </a:xfrm>
          <a:prstGeom prst="rect">
            <a:avLst/>
          </a:prstGeom>
          <a:solidFill>
            <a:srgbClr val="93A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0" name="Rectangle 24"/>
          <p:cNvSpPr/>
          <p:nvPr/>
        </p:nvSpPr>
        <p:spPr>
          <a:xfrm>
            <a:off x="15680060" y="28841020"/>
            <a:ext cx="13714413" cy="116387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1" name="Rectangle 26"/>
          <p:cNvSpPr/>
          <p:nvPr/>
        </p:nvSpPr>
        <p:spPr>
          <a:xfrm flipV="1">
            <a:off x="15680060" y="28841020"/>
            <a:ext cx="13720763" cy="1776412"/>
          </a:xfrm>
          <a:prstGeom prst="rect">
            <a:avLst/>
          </a:prstGeom>
          <a:solidFill>
            <a:srgbClr val="93A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2" name="Rectangle 24"/>
          <p:cNvSpPr/>
          <p:nvPr/>
        </p:nvSpPr>
        <p:spPr>
          <a:xfrm>
            <a:off x="901700" y="26275105"/>
            <a:ext cx="13714413" cy="14204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3" name="Rectangle 26"/>
          <p:cNvSpPr/>
          <p:nvPr/>
        </p:nvSpPr>
        <p:spPr>
          <a:xfrm flipV="1">
            <a:off x="901700" y="26275105"/>
            <a:ext cx="13720763" cy="1776412"/>
          </a:xfrm>
          <a:prstGeom prst="rect">
            <a:avLst/>
          </a:prstGeom>
          <a:solidFill>
            <a:srgbClr val="93A3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176431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4" name="TextBox 45"/>
          <p:cNvSpPr txBox="1"/>
          <p:nvPr/>
        </p:nvSpPr>
        <p:spPr>
          <a:xfrm>
            <a:off x="16076141" y="6474255"/>
            <a:ext cx="1292225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4800" b="1" dirty="0" err="1" smtClean="0">
                <a:solidFill>
                  <a:srgbClr val="21446E"/>
                </a:solidFill>
                <a:latin typeface="+mn-lt"/>
              </a:rPr>
              <a:t>Heading</a:t>
            </a:r>
            <a:endParaRPr lang="de-DE" sz="4800" b="1" dirty="0">
              <a:solidFill>
                <a:srgbClr val="21446E"/>
              </a:solidFill>
              <a:latin typeface="+mn-lt"/>
            </a:endParaRPr>
          </a:p>
        </p:txBody>
      </p:sp>
      <p:sp>
        <p:nvSpPr>
          <p:cNvPr id="85" name="TextBox 45"/>
          <p:cNvSpPr txBox="1"/>
          <p:nvPr/>
        </p:nvSpPr>
        <p:spPr>
          <a:xfrm>
            <a:off x="16038527" y="16616008"/>
            <a:ext cx="1292225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4800" b="1" dirty="0" err="1" smtClean="0">
                <a:solidFill>
                  <a:srgbClr val="21446E"/>
                </a:solidFill>
                <a:latin typeface="+mn-lt"/>
              </a:rPr>
              <a:t>Heading</a:t>
            </a:r>
            <a:endParaRPr lang="de-DE" sz="4800" b="1" dirty="0">
              <a:solidFill>
                <a:srgbClr val="21446E"/>
              </a:solidFill>
              <a:latin typeface="+mn-lt"/>
            </a:endParaRPr>
          </a:p>
        </p:txBody>
      </p:sp>
      <p:sp>
        <p:nvSpPr>
          <p:cNvPr id="86" name="TextBox 45"/>
          <p:cNvSpPr txBox="1"/>
          <p:nvPr/>
        </p:nvSpPr>
        <p:spPr>
          <a:xfrm>
            <a:off x="16038527" y="29314094"/>
            <a:ext cx="1292225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4800" b="1" dirty="0" err="1" smtClean="0">
                <a:solidFill>
                  <a:srgbClr val="21446E"/>
                </a:solidFill>
                <a:latin typeface="+mn-lt"/>
              </a:rPr>
              <a:t>Heading</a:t>
            </a:r>
            <a:endParaRPr lang="de-DE" sz="4800" b="1" dirty="0">
              <a:solidFill>
                <a:srgbClr val="21446E"/>
              </a:solidFill>
              <a:latin typeface="+mn-lt"/>
            </a:endParaRPr>
          </a:p>
        </p:txBody>
      </p:sp>
      <p:sp>
        <p:nvSpPr>
          <p:cNvPr id="89" name="TextBox 45"/>
          <p:cNvSpPr txBox="1"/>
          <p:nvPr/>
        </p:nvSpPr>
        <p:spPr>
          <a:xfrm>
            <a:off x="1493167" y="26748179"/>
            <a:ext cx="12922250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de-DE" sz="4800" b="1" dirty="0" err="1" smtClean="0">
                <a:solidFill>
                  <a:srgbClr val="21446E"/>
                </a:solidFill>
                <a:latin typeface="+mn-lt"/>
              </a:rPr>
              <a:t>Heading</a:t>
            </a:r>
            <a:endParaRPr lang="de-DE" sz="4800" b="1" dirty="0">
              <a:solidFill>
                <a:srgbClr val="21446E"/>
              </a:solidFill>
              <a:latin typeface="+mn-lt"/>
            </a:endParaRPr>
          </a:p>
        </p:txBody>
      </p:sp>
      <p:sp>
        <p:nvSpPr>
          <p:cNvPr id="90" name="TextBox 3"/>
          <p:cNvSpPr txBox="1"/>
          <p:nvPr/>
        </p:nvSpPr>
        <p:spPr>
          <a:xfrm>
            <a:off x="16361098" y="8250085"/>
            <a:ext cx="1303972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 smtClean="0">
                <a:solidFill>
                  <a:srgbClr val="21446E"/>
                </a:solidFill>
                <a:latin typeface="+mn-lt"/>
              </a:rPr>
              <a:t>Text.</a:t>
            </a:r>
            <a:endParaRPr lang="de-DE" sz="4000" dirty="0">
              <a:solidFill>
                <a:srgbClr val="21446E"/>
              </a:solidFill>
              <a:latin typeface="+mn-lt"/>
            </a:endParaRPr>
          </a:p>
        </p:txBody>
      </p:sp>
      <p:sp>
        <p:nvSpPr>
          <p:cNvPr id="91" name="TextBox 3"/>
          <p:cNvSpPr txBox="1"/>
          <p:nvPr/>
        </p:nvSpPr>
        <p:spPr>
          <a:xfrm>
            <a:off x="16412070" y="18395907"/>
            <a:ext cx="1303972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 smtClean="0">
                <a:solidFill>
                  <a:srgbClr val="21446E"/>
                </a:solidFill>
                <a:latin typeface="+mn-lt"/>
              </a:rPr>
              <a:t>Text.</a:t>
            </a:r>
            <a:endParaRPr lang="de-DE" sz="4000" dirty="0">
              <a:solidFill>
                <a:srgbClr val="21446E"/>
              </a:solidFill>
              <a:latin typeface="+mn-lt"/>
            </a:endParaRPr>
          </a:p>
        </p:txBody>
      </p:sp>
      <p:sp>
        <p:nvSpPr>
          <p:cNvPr id="92" name="TextBox 3"/>
          <p:cNvSpPr txBox="1"/>
          <p:nvPr/>
        </p:nvSpPr>
        <p:spPr>
          <a:xfrm>
            <a:off x="16361098" y="31090506"/>
            <a:ext cx="1303972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 smtClean="0">
                <a:solidFill>
                  <a:srgbClr val="21446E"/>
                </a:solidFill>
                <a:latin typeface="+mn-lt"/>
              </a:rPr>
              <a:t>Text.</a:t>
            </a:r>
            <a:endParaRPr lang="de-DE" sz="4000" dirty="0">
              <a:solidFill>
                <a:srgbClr val="21446E"/>
              </a:solidFill>
              <a:latin typeface="+mn-lt"/>
            </a:endParaRPr>
          </a:p>
        </p:txBody>
      </p:sp>
      <p:sp>
        <p:nvSpPr>
          <p:cNvPr id="93" name="TextBox 3"/>
          <p:cNvSpPr txBox="1"/>
          <p:nvPr/>
        </p:nvSpPr>
        <p:spPr>
          <a:xfrm>
            <a:off x="1576387" y="28524591"/>
            <a:ext cx="1303972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4000" dirty="0" smtClean="0">
                <a:solidFill>
                  <a:srgbClr val="21446E"/>
                </a:solidFill>
                <a:latin typeface="+mn-lt"/>
              </a:rPr>
              <a:t>Text.</a:t>
            </a:r>
            <a:endParaRPr lang="de-DE" sz="4000" dirty="0">
              <a:solidFill>
                <a:srgbClr val="21446E"/>
              </a:solidFill>
              <a:latin typeface="+mn-lt"/>
            </a:endParaRPr>
          </a:p>
        </p:txBody>
      </p:sp>
      <p:sp>
        <p:nvSpPr>
          <p:cNvPr id="14" name="Rechteck 13"/>
          <p:cNvSpPr/>
          <p:nvPr/>
        </p:nvSpPr>
        <p:spPr>
          <a:xfrm>
            <a:off x="7115175" y="40836186"/>
            <a:ext cx="13637007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3508375">
              <a:spcAft>
                <a:spcPts val="600"/>
              </a:spcAft>
              <a:defRPr/>
            </a:pPr>
            <a:r>
              <a:rPr lang="en-US" sz="2400" b="1" dirty="0">
                <a:solidFill>
                  <a:schemeClr val="tx2">
                    <a:lumMod val="50000"/>
                  </a:schemeClr>
                </a:solidFill>
                <a:latin typeface="Calibri"/>
              </a:rPr>
              <a:t>Acknowledgements</a:t>
            </a:r>
            <a:r>
              <a:rPr lang="de-DE" sz="2400" b="1" dirty="0">
                <a:solidFill>
                  <a:schemeClr val="tx2">
                    <a:lumMod val="50000"/>
                  </a:schemeClr>
                </a:solidFill>
                <a:latin typeface="Calibri"/>
              </a:rPr>
              <a:t>:</a:t>
            </a:r>
            <a:r>
              <a:rPr lang="de-DE" sz="2400" dirty="0">
                <a:solidFill>
                  <a:schemeClr val="tx2">
                    <a:lumMod val="50000"/>
                  </a:schemeClr>
                </a:solidFill>
                <a:latin typeface="Calibri"/>
              </a:rPr>
              <a:t> 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US" sz="2400"/>
              <a:t>BONUS xxx project has received funding from BONUS (Art 185), funded jointly by the EU and </a:t>
            </a:r>
            <a:r>
              <a:rPr lang="en-US" sz="2400" b="1">
                <a:solidFill>
                  <a:srgbClr val="FFFF99"/>
                </a:solidFill>
              </a:rPr>
              <a:t>[national funding institution acknowledgements, as appropriate]</a:t>
            </a:r>
            <a:r>
              <a:rPr lang="en-US" sz="2400" b="1"/>
              <a:t>.</a:t>
            </a:r>
            <a:endParaRPr lang="en-US" sz="2400" b="1" dirty="0">
              <a:latin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0</TotalTime>
  <Words>193</Words>
  <Application>Microsoft Office PowerPoint</Application>
  <PresentationFormat>Benutzerdefiniert</PresentationFormat>
  <Paragraphs>20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Presentation1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Donalda Karnauskaitė</dc:creator>
  <cp:lastModifiedBy>Sabaliauskaite Viktorija</cp:lastModifiedBy>
  <cp:revision>19</cp:revision>
  <cp:lastPrinted>2015-03-23T09:49:56Z</cp:lastPrinted>
  <dcterms:created xsi:type="dcterms:W3CDTF">2015-03-23T11:34:56Z</dcterms:created>
  <dcterms:modified xsi:type="dcterms:W3CDTF">2015-12-09T09:50:09Z</dcterms:modified>
</cp:coreProperties>
</file>