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9" d="100"/>
          <a:sy n="109" d="100"/>
        </p:scale>
        <p:origin x="167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3568" y="2708920"/>
            <a:ext cx="8206680" cy="1440161"/>
          </a:xfrm>
        </p:spPr>
        <p:txBody>
          <a:bodyPr>
            <a:normAutofit/>
          </a:bodyPr>
          <a:lstStyle>
            <a:lvl1pPr algn="r">
              <a:defRPr sz="2400" b="0"/>
            </a:lvl1pPr>
          </a:lstStyle>
          <a:p>
            <a:r>
              <a:rPr lang="en-US" dirty="0" smtClean="0"/>
              <a:t>Author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483768" y="4149080"/>
            <a:ext cx="6400800" cy="360040"/>
          </a:xfrm>
        </p:spPr>
        <p:txBody>
          <a:bodyPr>
            <a:normAutofit/>
          </a:bodyPr>
          <a:lstStyle>
            <a:lvl1pPr marL="0" indent="0" algn="r">
              <a:buNone/>
              <a:defRPr sz="1800" baseline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presenter@mail.com</a:t>
            </a:r>
          </a:p>
        </p:txBody>
      </p:sp>
      <p:pic>
        <p:nvPicPr>
          <p:cNvPr id="7" name="Picture 8" descr="C:\Users\testas\Desktop\'BaltCoast Summer School\snippet_baltcoast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188" y="5513784"/>
            <a:ext cx="91440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312034" y="5662989"/>
            <a:ext cx="43644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lt-LT" sz="1800" b="1" dirty="0" smtClean="0">
                <a:solidFill>
                  <a:schemeClr val="tx2"/>
                </a:solidFill>
              </a:rPr>
              <a:t>A </a:t>
            </a:r>
            <a:r>
              <a:rPr lang="en-US" sz="1800" b="1" dirty="0" smtClean="0">
                <a:solidFill>
                  <a:schemeClr val="tx2"/>
                </a:solidFill>
              </a:rPr>
              <a:t>SYSTEM </a:t>
            </a:r>
            <a:r>
              <a:rPr lang="en-US" sz="1800" b="1" dirty="0">
                <a:solidFill>
                  <a:schemeClr val="tx2"/>
                </a:solidFill>
              </a:rPr>
              <a:t>APPROACH </a:t>
            </a:r>
            <a:r>
              <a:rPr lang="en-US" sz="1800" b="1" dirty="0" smtClean="0">
                <a:solidFill>
                  <a:schemeClr val="tx2"/>
                </a:solidFill>
              </a:rPr>
              <a:t>FRAMEWORK</a:t>
            </a:r>
            <a:r>
              <a:rPr lang="lt-LT" sz="1800" b="1" dirty="0" smtClean="0">
                <a:solidFill>
                  <a:schemeClr val="tx2"/>
                </a:solidFill>
              </a:rPr>
              <a:t> </a:t>
            </a:r>
            <a:r>
              <a:rPr lang="en-US" sz="1800" b="1" dirty="0" smtClean="0">
                <a:solidFill>
                  <a:schemeClr val="tx2"/>
                </a:solidFill>
              </a:rPr>
              <a:t>FOR</a:t>
            </a:r>
            <a:r>
              <a:rPr lang="lt-LT" sz="1800" b="1" dirty="0" smtClean="0">
                <a:solidFill>
                  <a:schemeClr val="tx2"/>
                </a:solidFill>
              </a:rPr>
              <a:t> </a:t>
            </a:r>
            <a:r>
              <a:rPr lang="en-US" sz="1800" b="1" dirty="0" smtClean="0">
                <a:solidFill>
                  <a:schemeClr val="tx2"/>
                </a:solidFill>
              </a:rPr>
              <a:t>COASTAL </a:t>
            </a:r>
            <a:r>
              <a:rPr lang="en-US" sz="1800" b="1" dirty="0">
                <a:solidFill>
                  <a:schemeClr val="tx2"/>
                </a:solidFill>
              </a:rPr>
              <a:t>RESEARCH </a:t>
            </a:r>
            <a:r>
              <a:rPr lang="en-US" sz="1800" b="1" dirty="0" smtClean="0">
                <a:solidFill>
                  <a:schemeClr val="tx2"/>
                </a:solidFill>
              </a:rPr>
              <a:t>&amp; MANAGEMENT</a:t>
            </a:r>
          </a:p>
        </p:txBody>
      </p:sp>
      <p:pic>
        <p:nvPicPr>
          <p:cNvPr id="9" name="Picture 2" descr="D:\Doktorantura\Projektai\BaltCoast\BaltCoast Summer School\Logos\BONUS Baltcoast_RGB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2880320" cy="779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Grafik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3547" y="6489297"/>
            <a:ext cx="1096270" cy="306584"/>
          </a:xfrm>
          <a:prstGeom prst="rect">
            <a:avLst/>
          </a:prstGeom>
        </p:spPr>
      </p:pic>
      <p:pic>
        <p:nvPicPr>
          <p:cNvPr id="11" name="Picture 4" descr="http://europa.eu/about-eu/basic-information/symbols/images/flag_yellow_high.jp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0324" y="6480901"/>
            <a:ext cx="488180" cy="323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Footer Placeholder 3"/>
          <p:cNvSpPr txBox="1">
            <a:spLocks/>
          </p:cNvSpPr>
          <p:nvPr userDrawn="1"/>
        </p:nvSpPr>
        <p:spPr>
          <a:xfrm>
            <a:off x="3995936" y="6381328"/>
            <a:ext cx="3456384" cy="538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lt-LT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900" dirty="0" smtClean="0">
                <a:solidFill>
                  <a:srgbClr val="21446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BONUS-</a:t>
            </a:r>
            <a:r>
              <a:rPr lang="en-US" sz="900" dirty="0" err="1" smtClean="0">
                <a:solidFill>
                  <a:srgbClr val="21446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BaltCoast</a:t>
            </a:r>
            <a:r>
              <a:rPr lang="en-US" sz="900" dirty="0" smtClean="0">
                <a:solidFill>
                  <a:srgbClr val="21446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received funding from BONUS (Art 185), funded</a:t>
            </a:r>
          </a:p>
          <a:p>
            <a:pPr algn="r"/>
            <a:r>
              <a:rPr lang="en-US" sz="900" dirty="0" smtClean="0">
                <a:solidFill>
                  <a:srgbClr val="21446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jointly by the EU and Baltic Sea national funding institutions</a:t>
            </a:r>
            <a:endParaRPr lang="lt-LT" sz="900" dirty="0">
              <a:solidFill>
                <a:srgbClr val="21446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6472274" y="4509120"/>
            <a:ext cx="2420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www.baltcoast.net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5280917" y="1772816"/>
            <a:ext cx="3611563" cy="935037"/>
          </a:xfrm>
        </p:spPr>
        <p:txBody>
          <a:bodyPr/>
          <a:lstStyle>
            <a:lvl1pPr marL="0" indent="0" algn="r">
              <a:buNone/>
              <a:defRPr sz="3600" b="1"/>
            </a:lvl1pPr>
          </a:lstStyle>
          <a:p>
            <a:pPr lvl="0"/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584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94962"/>
            <a:ext cx="8640960" cy="531435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2240" y="6381328"/>
            <a:ext cx="2133600" cy="365125"/>
          </a:xfrm>
        </p:spPr>
        <p:txBody>
          <a:bodyPr/>
          <a:lstStyle/>
          <a:p>
            <a:fld id="{15227E6D-2442-456C-B256-6262AEADAE41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hteck 5"/>
          <p:cNvSpPr/>
          <p:nvPr userDrawn="1"/>
        </p:nvSpPr>
        <p:spPr>
          <a:xfrm>
            <a:off x="0" y="868513"/>
            <a:ext cx="2775200" cy="126448"/>
          </a:xfrm>
          <a:prstGeom prst="rect">
            <a:avLst/>
          </a:prstGeom>
          <a:solidFill>
            <a:srgbClr val="FFC2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6"/>
          <p:cNvSpPr/>
          <p:nvPr userDrawn="1"/>
        </p:nvSpPr>
        <p:spPr>
          <a:xfrm>
            <a:off x="2832920" y="867942"/>
            <a:ext cx="6311080" cy="126615"/>
          </a:xfrm>
          <a:prstGeom prst="rect">
            <a:avLst/>
          </a:prstGeom>
          <a:solidFill>
            <a:srgbClr val="93A3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520" y="6381328"/>
            <a:ext cx="55522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algn="l"/>
            <a:r>
              <a:rPr lang="en-US" dirty="0" smtClean="0"/>
              <a:t>Presenter name</a:t>
            </a:r>
            <a:br>
              <a:rPr lang="en-US" dirty="0" smtClean="0"/>
            </a:br>
            <a:r>
              <a:rPr lang="en-US" dirty="0" smtClean="0"/>
              <a:t>presenter@email.com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671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knowledg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4457" y="2967943"/>
            <a:ext cx="8435280" cy="9221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227E6D-2442-456C-B256-6262AEADAE41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2" descr="D:\Doktorantura\Projektai\BaltCoast\BaltCoast Summer School\Logos\BONUS Baltcoast_RG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2880320" cy="779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 descr="C:\Users\testas\Desktop\'BaltCoast Summer School\snippet_baltcoast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188" y="5513784"/>
            <a:ext cx="91440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 userDrawn="1"/>
        </p:nvSpPr>
        <p:spPr>
          <a:xfrm>
            <a:off x="4312034" y="5662989"/>
            <a:ext cx="43644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lt-LT" sz="1800" b="1" dirty="0" smtClean="0">
                <a:solidFill>
                  <a:schemeClr val="tx2"/>
                </a:solidFill>
              </a:rPr>
              <a:t>A </a:t>
            </a:r>
            <a:r>
              <a:rPr lang="en-US" sz="1800" b="1" dirty="0" smtClean="0">
                <a:solidFill>
                  <a:schemeClr val="tx2"/>
                </a:solidFill>
              </a:rPr>
              <a:t>SYSTEM </a:t>
            </a:r>
            <a:r>
              <a:rPr lang="en-US" sz="1800" b="1" dirty="0">
                <a:solidFill>
                  <a:schemeClr val="tx2"/>
                </a:solidFill>
              </a:rPr>
              <a:t>APPROACH </a:t>
            </a:r>
            <a:r>
              <a:rPr lang="en-US" sz="1800" b="1" dirty="0" smtClean="0">
                <a:solidFill>
                  <a:schemeClr val="tx2"/>
                </a:solidFill>
              </a:rPr>
              <a:t>FRAMEWORK</a:t>
            </a:r>
            <a:r>
              <a:rPr lang="lt-LT" sz="1800" b="1" dirty="0" smtClean="0">
                <a:solidFill>
                  <a:schemeClr val="tx2"/>
                </a:solidFill>
              </a:rPr>
              <a:t> </a:t>
            </a:r>
            <a:r>
              <a:rPr lang="en-US" sz="1800" b="1" dirty="0" smtClean="0">
                <a:solidFill>
                  <a:schemeClr val="tx2"/>
                </a:solidFill>
              </a:rPr>
              <a:t>FOR</a:t>
            </a:r>
            <a:r>
              <a:rPr lang="lt-LT" sz="1800" b="1" dirty="0" smtClean="0">
                <a:solidFill>
                  <a:schemeClr val="tx2"/>
                </a:solidFill>
              </a:rPr>
              <a:t> </a:t>
            </a:r>
            <a:r>
              <a:rPr lang="en-US" sz="1800" b="1" dirty="0" smtClean="0">
                <a:solidFill>
                  <a:schemeClr val="tx2"/>
                </a:solidFill>
              </a:rPr>
              <a:t>COASTAL </a:t>
            </a:r>
            <a:r>
              <a:rPr lang="en-US" sz="1800" b="1" dirty="0">
                <a:solidFill>
                  <a:schemeClr val="tx2"/>
                </a:solidFill>
              </a:rPr>
              <a:t>RESEARCH </a:t>
            </a:r>
            <a:r>
              <a:rPr lang="en-US" sz="1800" b="1" dirty="0" smtClean="0">
                <a:solidFill>
                  <a:schemeClr val="tx2"/>
                </a:solidFill>
              </a:rPr>
              <a:t>&amp; MANAGEMENT</a:t>
            </a:r>
          </a:p>
        </p:txBody>
      </p:sp>
      <p:pic>
        <p:nvPicPr>
          <p:cNvPr id="16" name="Grafik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3547" y="6489297"/>
            <a:ext cx="1096270" cy="306584"/>
          </a:xfrm>
          <a:prstGeom prst="rect">
            <a:avLst/>
          </a:prstGeom>
        </p:spPr>
      </p:pic>
      <p:pic>
        <p:nvPicPr>
          <p:cNvPr id="17" name="Picture 4" descr="http://europa.eu/about-eu/basic-information/symbols/images/flag_yellow_high.jp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0324" y="6480901"/>
            <a:ext cx="488180" cy="323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Footer Placeholder 3"/>
          <p:cNvSpPr txBox="1">
            <a:spLocks/>
          </p:cNvSpPr>
          <p:nvPr userDrawn="1"/>
        </p:nvSpPr>
        <p:spPr>
          <a:xfrm>
            <a:off x="3995936" y="6381328"/>
            <a:ext cx="3456384" cy="538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lt-LT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900" dirty="0" smtClean="0">
                <a:solidFill>
                  <a:srgbClr val="21446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BONUS-</a:t>
            </a:r>
            <a:r>
              <a:rPr lang="en-US" sz="900" dirty="0" err="1" smtClean="0">
                <a:solidFill>
                  <a:srgbClr val="21446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BaltCoast</a:t>
            </a:r>
            <a:r>
              <a:rPr lang="en-US" sz="900" dirty="0" smtClean="0">
                <a:solidFill>
                  <a:srgbClr val="21446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received funding from BONUS (Art 185), funded</a:t>
            </a:r>
          </a:p>
          <a:p>
            <a:pPr algn="r"/>
            <a:r>
              <a:rPr lang="en-US" sz="900" dirty="0" smtClean="0">
                <a:solidFill>
                  <a:srgbClr val="21446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jointly by the EU and Baltic Sea national funding institutions</a:t>
            </a:r>
            <a:endParaRPr lang="lt-LT" sz="900" dirty="0">
              <a:solidFill>
                <a:srgbClr val="21446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2417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435280" cy="922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994962"/>
            <a:ext cx="8640960" cy="53143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520" y="6381328"/>
            <a:ext cx="55522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algn="l"/>
            <a:r>
              <a:rPr lang="en-US" dirty="0" smtClean="0"/>
              <a:t>Presenter name</a:t>
            </a:r>
            <a:br>
              <a:rPr lang="en-US" dirty="0" smtClean="0"/>
            </a:br>
            <a:r>
              <a:rPr lang="en-US" dirty="0" smtClean="0"/>
              <a:t>presenter@email.com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0888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27E6D-2442-456C-B256-6262AEADAE41}" type="slidenum">
              <a:rPr lang="en-US" smtClean="0"/>
              <a:t>‹Nr.›</a:t>
            </a:fld>
            <a:endParaRPr lang="en-US"/>
          </a:p>
        </p:txBody>
      </p:sp>
      <p:pic>
        <p:nvPicPr>
          <p:cNvPr id="10" name="Picture 4" descr="F:\BaltCoast\BaltCoast\Logo\baltcoast_without_text_with_transparent_background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296" y="132087"/>
            <a:ext cx="576064" cy="586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3177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2800" b="0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Ø"/>
        <a:defRPr sz="20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78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01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72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Arial Narrow</vt:lpstr>
      <vt:lpstr>Calibri</vt:lpstr>
      <vt:lpstr>Wingdings</vt:lpstr>
      <vt:lpstr>Office Theme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Natalja Cerkasova</dc:creator>
  <cp:lastModifiedBy>Hoeft Svenja</cp:lastModifiedBy>
  <cp:revision>10</cp:revision>
  <dcterms:created xsi:type="dcterms:W3CDTF">2016-05-03T07:41:35Z</dcterms:created>
  <dcterms:modified xsi:type="dcterms:W3CDTF">2016-11-03T12:01:51Z</dcterms:modified>
</cp:coreProperties>
</file>